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8" r:id="rId32"/>
    <p:sldId id="291" r:id="rId33"/>
    <p:sldId id="292" r:id="rId34"/>
    <p:sldId id="293" r:id="rId35"/>
    <p:sldId id="261" r:id="rId36"/>
    <p:sldId id="262" r:id="rId37"/>
    <p:sldId id="289" r:id="rId3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272" y="-4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6BEE-9377-44CE-84E5-B93692CDD0E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7757-9ABA-48A8-A82C-D000E31DFE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учитель год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15566"/>
            <a:ext cx="5544616" cy="36724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2519772" y="-1208670"/>
            <a:ext cx="4248472" cy="7776864"/>
          </a:xfrm>
          <a:prstGeom prst="rect">
            <a:avLst/>
          </a:prstGeom>
          <a:noFill/>
        </p:spPr>
        <p:txBody>
          <a:bodyPr wrap="none" lIns="91440" tIns="45720" rIns="91440" bIns="45720" anchor="t">
            <a:prstTxWarp prst="textCircle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УЧИТЕЛЬ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ГОДА-2025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458797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Школьный этап МБОУ СОШ №4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башкылар\20241204_115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2666"/>
            <a:ext cx="12383954" cy="69659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47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башкылар\20241205_115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98896" cy="57368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89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башкылар\20241205_125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1763" cy="57159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234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башкылар\20241205_125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507790" y="-3999532"/>
            <a:ext cx="38100000" cy="214312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188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башкылар\20241206_084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-437120"/>
            <a:ext cx="14329592" cy="80603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15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башкылар\20241206_092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44301" y="-2804630"/>
            <a:ext cx="20849026" cy="1172757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891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башкылар\20241206_092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1612782" cy="65321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828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башкылар\AKv_AYgsNCyxq8t515iuIF-GGZ0E3xo-SEYc8mFmThiVMXzLaPzguRCEqru4Haza-y9gnAhYobvcroWzpKyRF0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80887"/>
            <a:ext cx="9699971" cy="172487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672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башкылар\DssADW7lL2F3cw3lFjOwozbH_VeASlJmlvYkqqxVuLGlydFu_E_YJEW4WdcPHoXOd5YKmQ2YupQQitZ0HOeoi7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89206" y="-3692946"/>
            <a:ext cx="17233206" cy="129252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328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башкылар\egIBqKgCwNWfyZvfsQ5-iJZNmfcJG5ydcUPxGscBxXWZ8QXvRzsGyoYXlpMhoYGWKZNZh9G1dZF7xEow8nlig5W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6737" y="-4763418"/>
            <a:ext cx="14860737" cy="198138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7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башкылар\20241204_09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9088" y="-365112"/>
            <a:ext cx="9793088" cy="5508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468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башкылар\fkSpC_HXMcKtMD_JPMA5OQF74wTW1__CpBO5ANB2drT2sb4LF613MpnzBSkDcmW0Ji0OsoMvYnwBPmt9RSQl-nc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76377" y="-2603231"/>
            <a:ext cx="11620377" cy="1549346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531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башкылар\jIIFxd5qtzGa1hqXe0jYzEywiU469mnNnlor244y2G4t-MEoD65DvzUGUo5M5oUr23ECOuZ51s70olssES1sOCg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7099" y="-3188890"/>
            <a:ext cx="10741099" cy="143211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891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башкылар\JUdp0j_U-ShezpkaTeKyBwMFzyuo0wTwZYebztTy6Y68Dk7PPZffMqBsuZgTjOJffnAocfl1GlZ5y339O0xDSL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9648" y="-2324794"/>
            <a:ext cx="14833648" cy="111255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547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башкылар\LaJzgr2XeFYrTusziROtOUvqNY-U_83MZRfDPrwRSfUaT5_NzSH-x_LzN8K_uboNboDfyZUZEGweNOAIPpkrX2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7483" y="-3476922"/>
            <a:ext cx="10981483" cy="146416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875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башкылар\sZwIDtrRCaLCzgplf4kHYmdonTmJUEj7jvQCpgcuWnGrs3GChkTN3SQqU11scX4ky9NKAfA3DfFThto6bQAUBpR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92746"/>
            <a:ext cx="9381434" cy="703624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766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башкылар\T1kxhIs8NrJg5ae0MhqeZt-G0TycUloGij5DqZUddeQA8NxOcZpYv4uHqCDVfUCZ0AjMfBlFIAhmYXrYp_llLYy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1296" y="0"/>
            <a:ext cx="11665296" cy="65618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25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башкылар\vmTdTSTFNEtKiDGaRkDKSMDV4DzURioAr3RemooJrIlV37im146vAeXof6uDEtKQKLyv_2F0qMGmL7iwVlw6iKd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9939" y="-1892746"/>
            <a:ext cx="11113939" cy="83356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672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1\Desktop\башкылар\wWiIbqxoq6Pmre3OX6Kok8cCfBvA93tZ0tpHBqjNhFCH4HjbDkeJq5i5MIALovKPatHjDbsovdLQ817N4qBqzIL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4824" y="-5709170"/>
            <a:ext cx="13242283" cy="176559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41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башкылар\wZOoMAiG54e4qdhevDPRzRblpVDVphbzPhPbQUWXYNHAKgibDSTbCaiPJLgr6SnOKUG202REkc6TcJN_tbriMD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28850"/>
            <a:ext cx="9829329" cy="131054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313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6642"/>
            <a:ext cx="9600835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башкылар\5S7y6CIweQtfVs9PLLc3iPGY0OR1O1AnBTOxl1pvXWmJiIHxT2XYPGRFqG_8XA3LVgkv_6est2S3abouVMMOCX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7388" y="-2972866"/>
            <a:ext cx="10261388" cy="13681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203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8610"/>
            <a:ext cx="9612560" cy="720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668610"/>
            <a:ext cx="9612560" cy="720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7315" y="-3116882"/>
            <a:ext cx="9721315" cy="1296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443" y="-1964754"/>
            <a:ext cx="9477443" cy="710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0658"/>
            <a:ext cx="9144000" cy="685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башкылар\20241204_083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-956642"/>
            <a:ext cx="13569507" cy="76328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612576" y="3147814"/>
            <a:ext cx="102606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Учитель года – 2025</a:t>
            </a:r>
          </a:p>
          <a:p>
            <a:pPr algn="ctr"/>
            <a:r>
              <a:rPr lang="ru-R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Ооржак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Азияна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Сергеевна </a:t>
            </a:r>
          </a:p>
          <a:p>
            <a:pPr algn="ctr"/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читель английского языка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1\Desktop\башкылар\20241204_092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138" y="0"/>
            <a:ext cx="10241138" cy="57606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361056" y="2787774"/>
            <a:ext cx="9505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FF00"/>
                </a:solidFill>
                <a:latin typeface="Arial Black" pitchFamily="34" charset="0"/>
              </a:rPr>
              <a:t>Учитель года – 2025 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«Учитель родного языка и литературы»</a:t>
            </a:r>
          </a:p>
          <a:p>
            <a:pPr algn="ctr"/>
            <a:r>
              <a:rPr lang="ru-RU" sz="2800" dirty="0" err="1" smtClean="0">
                <a:solidFill>
                  <a:srgbClr val="FFFF00"/>
                </a:solidFill>
                <a:latin typeface="Arial Black" pitchFamily="34" charset="0"/>
              </a:rPr>
              <a:t>Монгуш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latin typeface="Arial Black" pitchFamily="34" charset="0"/>
              </a:rPr>
              <a:t>Шончалай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 Тимофеевна – </a:t>
            </a:r>
          </a:p>
          <a:p>
            <a:pPr algn="ctr"/>
            <a:r>
              <a:rPr lang="ru-RU" sz="2800" dirty="0">
                <a:solidFill>
                  <a:srgbClr val="FFFF00"/>
                </a:solidFill>
                <a:latin typeface="Arial Black" pitchFamily="34" charset="0"/>
              </a:rPr>
              <a:t>у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читель начальных классов</a:t>
            </a:r>
            <a:endParaRPr lang="ru-RU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3064" y="-1460698"/>
            <a:ext cx="9577064" cy="718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715766"/>
            <a:ext cx="86764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Arial Black" pitchFamily="34" charset="0"/>
              </a:rPr>
              <a:t>«Учитель-наставник»</a:t>
            </a:r>
          </a:p>
          <a:p>
            <a:pPr algn="ctr"/>
            <a:r>
              <a:rPr lang="ru-RU" sz="2800" dirty="0" err="1" smtClean="0">
                <a:solidFill>
                  <a:srgbClr val="FFFF00"/>
                </a:solidFill>
                <a:latin typeface="Arial Black" pitchFamily="34" charset="0"/>
              </a:rPr>
              <a:t>Кужугет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latin typeface="Arial Black" pitchFamily="34" charset="0"/>
              </a:rPr>
              <a:t>Долгар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latin typeface="Arial Black" pitchFamily="34" charset="0"/>
              </a:rPr>
              <a:t>Дугур-ооловна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 – </a:t>
            </a:r>
          </a:p>
          <a:p>
            <a:pPr algn="ctr"/>
            <a:r>
              <a:rPr lang="ru-RU" sz="2800" dirty="0">
                <a:solidFill>
                  <a:srgbClr val="FFFF00"/>
                </a:solidFill>
                <a:latin typeface="Arial Black" pitchFamily="34" charset="0"/>
              </a:rPr>
              <a:t>у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>читель математики</a:t>
            </a:r>
            <a:endParaRPr lang="ru-RU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башкылар\99QK7t9mhccY7tjP-JfveT7dbgZIXS3kQDOfDfr41uESTdSHnN3O80g8Tq8RGGmcRALx80HZEcN5j4svL26gfLK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7600" y="-7318375"/>
            <a:ext cx="16408400" cy="218773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47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башкылар\20241204_094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76722"/>
            <a:ext cx="14173066" cy="79723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515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башкылар\20241204_100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47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башкылар\20241204_10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2776" y="-1244674"/>
            <a:ext cx="17610238" cy="990575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47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башкылар\20241204_10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89232" cy="623769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953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башкылар\20241204_115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2816" y="0"/>
            <a:ext cx="16247313" cy="913911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562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45</Words>
  <Application>Microsoft Office PowerPoint</Application>
  <PresentationFormat>Экран (16:9)</PresentationFormat>
  <Paragraphs>12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9</cp:revision>
  <dcterms:created xsi:type="dcterms:W3CDTF">2024-12-10T03:27:59Z</dcterms:created>
  <dcterms:modified xsi:type="dcterms:W3CDTF">2024-12-10T04:56:21Z</dcterms:modified>
</cp:coreProperties>
</file>