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0" r:id="rId4"/>
    <p:sldId id="262" r:id="rId5"/>
    <p:sldId id="268" r:id="rId6"/>
    <p:sldId id="266" r:id="rId7"/>
    <p:sldId id="263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43C7-1A0A-4389-9D46-E3C97441B5BF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CACD-5A4E-4154-BA38-B34E86B4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4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43C7-1A0A-4389-9D46-E3C97441B5BF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CACD-5A4E-4154-BA38-B34E86B4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8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43C7-1A0A-4389-9D46-E3C97441B5BF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CACD-5A4E-4154-BA38-B34E86B4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43C7-1A0A-4389-9D46-E3C97441B5BF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CACD-5A4E-4154-BA38-B34E86B4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4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43C7-1A0A-4389-9D46-E3C97441B5BF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CACD-5A4E-4154-BA38-B34E86B4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67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43C7-1A0A-4389-9D46-E3C97441B5BF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CACD-5A4E-4154-BA38-B34E86B4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6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43C7-1A0A-4389-9D46-E3C97441B5BF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CACD-5A4E-4154-BA38-B34E86B4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7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43C7-1A0A-4389-9D46-E3C97441B5BF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CACD-5A4E-4154-BA38-B34E86B4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4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43C7-1A0A-4389-9D46-E3C97441B5BF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CACD-5A4E-4154-BA38-B34E86B4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4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43C7-1A0A-4389-9D46-E3C97441B5BF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CACD-5A4E-4154-BA38-B34E86B4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6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43C7-1A0A-4389-9D46-E3C97441B5BF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CACD-5A4E-4154-BA38-B34E86B4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9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A43C7-1A0A-4389-9D46-E3C97441B5BF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9CACD-5A4E-4154-BA38-B34E86B4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3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Сочинение- </a:t>
            </a:r>
            <a:r>
              <a:rPr lang="ru-RU" b="1" dirty="0" smtClean="0">
                <a:solidFill>
                  <a:srgbClr val="C00000"/>
                </a:solidFill>
              </a:rPr>
              <a:t>описание по картине </a:t>
            </a:r>
            <a:r>
              <a:rPr lang="ru-RU" b="1" dirty="0" err="1" smtClean="0">
                <a:solidFill>
                  <a:srgbClr val="C00000"/>
                </a:solidFill>
              </a:rPr>
              <a:t>Е.Н.Широкова</a:t>
            </a:r>
            <a:r>
              <a:rPr lang="ru-RU" b="1" dirty="0" smtClean="0">
                <a:solidFill>
                  <a:srgbClr val="C00000"/>
                </a:solidFill>
              </a:rPr>
              <a:t> «Друзья»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Куулар </a:t>
            </a:r>
            <a:r>
              <a:rPr lang="ru-RU" b="1" dirty="0" err="1" smtClean="0">
                <a:solidFill>
                  <a:srgbClr val="002060"/>
                </a:solidFill>
              </a:rPr>
              <a:t>К.О.учитель</a:t>
            </a:r>
            <a:r>
              <a:rPr lang="ru-RU" b="1" dirty="0" smtClean="0">
                <a:solidFill>
                  <a:srgbClr val="002060"/>
                </a:solidFill>
              </a:rPr>
              <a:t> русского языка и литературы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МБОУСОШ №4 г. Чадана.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Цели урока.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Чему я научусь на этом уроке?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1. Научусь строить текст -  описание,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2. Научусь </a:t>
            </a:r>
            <a:r>
              <a:rPr lang="ru-RU" sz="4000" dirty="0">
                <a:solidFill>
                  <a:srgbClr val="002060"/>
                </a:solidFill>
              </a:rPr>
              <a:t>б</a:t>
            </a:r>
            <a:r>
              <a:rPr lang="ru-RU" sz="4000" dirty="0" smtClean="0">
                <a:solidFill>
                  <a:srgbClr val="002060"/>
                </a:solidFill>
              </a:rPr>
              <a:t>ережному отношению к своим питомцам,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3.Буду развивать свою устную речь на русском языке.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Сравните две иллюстрации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0" y="2057445"/>
            <a:ext cx="5047445" cy="435133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702" y="2053409"/>
            <a:ext cx="51204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Евгений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Николаевич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Широков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104" b="23104"/>
          <a:stretch>
            <a:fillRect/>
          </a:stretch>
        </p:blipFill>
        <p:spPr>
          <a:xfrm>
            <a:off x="5183188" y="457201"/>
            <a:ext cx="6172200" cy="54038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Народный художник СССР,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Яркий мастер русского реалистического искусства 20 века,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Обладатель многочисленных государственных наград,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Его картины хранятся в 15 музеях России.,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том числе и в великом музее России в Третьяковской галерее.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1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И.Тургенев</a:t>
            </a:r>
            <a:r>
              <a:rPr lang="ru-RU" b="1" dirty="0" smtClean="0">
                <a:solidFill>
                  <a:srgbClr val="C00000"/>
                </a:solidFill>
              </a:rPr>
              <a:t> стихотворение в прозе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Собака»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1667" y="965916"/>
            <a:ext cx="11822805" cy="57568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«Нас двое в комнате: собака моя и я. На дворе воет страшная, неистовая буря.</a:t>
            </a:r>
            <a:br>
              <a:rPr lang="ru-RU" dirty="0"/>
            </a:br>
            <a:r>
              <a:rPr lang="ru-RU" dirty="0"/>
              <a:t>Собака сидит передо мною — и смотрит мне прямо в глаза.</a:t>
            </a:r>
            <a:br>
              <a:rPr lang="ru-RU" dirty="0"/>
            </a:br>
            <a:r>
              <a:rPr lang="ru-RU" dirty="0"/>
              <a:t>И я тоже гляжу ей в глаза.</a:t>
            </a:r>
            <a:br>
              <a:rPr lang="ru-RU" dirty="0"/>
            </a:br>
            <a:r>
              <a:rPr lang="ru-RU" dirty="0"/>
              <a:t>Она словно хочет сказать мне что-то. Она немая, она без слов, она сама себя не понимает — но я ее понимаю.</a:t>
            </a:r>
            <a:br>
              <a:rPr lang="ru-RU" dirty="0"/>
            </a:br>
            <a:r>
              <a:rPr lang="ru-RU" dirty="0"/>
              <a:t>Я понимаю, что в это мгновенье и в ней и во мне живет одно и то же чувство, что между нами нет никакой разницы. Мы тожественны; в каждом из нас горит и светится тот же трепетный огонек.</a:t>
            </a:r>
            <a:br>
              <a:rPr lang="ru-RU" dirty="0"/>
            </a:br>
            <a:r>
              <a:rPr lang="ru-RU" dirty="0"/>
              <a:t>Смерть налетит, махнет на него своим холодным широким крылом…</a:t>
            </a:r>
            <a:br>
              <a:rPr lang="ru-RU" dirty="0"/>
            </a:br>
            <a:r>
              <a:rPr lang="ru-RU" dirty="0"/>
              <a:t>И конец!</a:t>
            </a:r>
            <a:br>
              <a:rPr lang="ru-RU" dirty="0"/>
            </a:br>
            <a:r>
              <a:rPr lang="ru-RU" dirty="0"/>
              <a:t>Кто потом разберет, какой именно в каждом из нас горел огонек?</a:t>
            </a:r>
            <a:br>
              <a:rPr lang="ru-RU" dirty="0"/>
            </a:br>
            <a:r>
              <a:rPr lang="ru-RU" dirty="0"/>
              <a:t>Нет! это не животное и не человек меняются взглядами…</a:t>
            </a:r>
            <a:br>
              <a:rPr lang="ru-RU" dirty="0"/>
            </a:br>
            <a:r>
              <a:rPr lang="ru-RU" dirty="0"/>
              <a:t>Это две пары одинаковых глаз устремлены друг на друга.</a:t>
            </a:r>
            <a:br>
              <a:rPr lang="ru-RU" dirty="0"/>
            </a:br>
            <a:r>
              <a:rPr lang="ru-RU" dirty="0"/>
              <a:t>И в каждой из этих пар, в животном и в человеке — одна и та же жизнь жмется пугливо к другой».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5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31" y="-381000"/>
            <a:ext cx="12295031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94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 Сочинение- описание по картине Е.Н.Широкова «Друзья»</vt:lpstr>
      <vt:lpstr>Цели урока.  Чему я научусь на этом уроке?</vt:lpstr>
      <vt:lpstr>Сравните две иллюстрации</vt:lpstr>
      <vt:lpstr>Евгений  Николаевич  Широков</vt:lpstr>
      <vt:lpstr>И.Тургенев стихотворение в прозе «Собака»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МБОУСОШ№4 8</dc:creator>
  <cp:lastModifiedBy>МБОУСОШ№4 8</cp:lastModifiedBy>
  <cp:revision>16</cp:revision>
  <dcterms:created xsi:type="dcterms:W3CDTF">2023-01-24T08:46:46Z</dcterms:created>
  <dcterms:modified xsi:type="dcterms:W3CDTF">2023-03-06T07:18:23Z</dcterms:modified>
</cp:coreProperties>
</file>